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764" r:id="rId2"/>
  </p:sldMasterIdLst>
  <p:notesMasterIdLst>
    <p:notesMasterId r:id="rId24"/>
  </p:notesMasterIdLst>
  <p:sldIdLst>
    <p:sldId id="256" r:id="rId3"/>
    <p:sldId id="257" r:id="rId4"/>
    <p:sldId id="260" r:id="rId5"/>
    <p:sldId id="261" r:id="rId6"/>
    <p:sldId id="262" r:id="rId7"/>
    <p:sldId id="263" r:id="rId8"/>
    <p:sldId id="264" r:id="rId9"/>
    <p:sldId id="268" r:id="rId10"/>
    <p:sldId id="266" r:id="rId11"/>
    <p:sldId id="265" r:id="rId12"/>
    <p:sldId id="272" r:id="rId13"/>
    <p:sldId id="276" r:id="rId14"/>
    <p:sldId id="278" r:id="rId15"/>
    <p:sldId id="280" r:id="rId16"/>
    <p:sldId id="267" r:id="rId17"/>
    <p:sldId id="270" r:id="rId18"/>
    <p:sldId id="271" r:id="rId19"/>
    <p:sldId id="274" r:id="rId20"/>
    <p:sldId id="275" r:id="rId21"/>
    <p:sldId id="279" r:id="rId22"/>
    <p:sldId id="259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Open Sans" panose="020B0604020202020204" pitchFamily="34" charset="0"/>
      <p:regular r:id="rId35"/>
      <p:bold r:id="rId36"/>
      <p:italic r:id="rId37"/>
      <p:bold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0" autoAdjust="0"/>
    <p:restoredTop sz="79505" autoAdjust="0"/>
  </p:normalViewPr>
  <p:slideViewPr>
    <p:cSldViewPr snapToGrid="0">
      <p:cViewPr varScale="1">
        <p:scale>
          <a:sx n="132" d="100"/>
          <a:sy n="132" d="100"/>
        </p:scale>
        <p:origin x="1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en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en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en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12/13/20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ple_Inc." TargetMode="External"/><Relationship Id="rId7" Type="http://schemas.openxmlformats.org/officeDocument/2006/relationships/hyperlink" Target="https://en.wikipedia.org/wiki/Just-in-time_compilation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Mono_%28software%29#cite_note-85" TargetMode="External"/><Relationship Id="rId5" Type="http://schemas.openxmlformats.org/officeDocument/2006/relationships/hyperlink" Target="https://en.wikipedia.org/wiki/IPad" TargetMode="External"/><Relationship Id="rId4" Type="http://schemas.openxmlformats.org/officeDocument/2006/relationships/hyperlink" Target="https://en.wikipedia.org/wiki/IPhone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Profile MONO PCL Standard Library.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Difficoltà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 target universal.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vision is to allow developers to reuse their engine and business logic code across all mobile platforms and swapping out the user interface code for a platform-specific API.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Unlike Mono applications, </a:t>
            </a:r>
            <a:r>
              <a:rPr lang="en-GB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Xamarin.iOS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"Apps" are compiled down to machine code targeted specifically at the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Apple Inc."/>
              </a:rPr>
              <a:t>Apple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IPhone"/>
              </a:rPr>
              <a:t>iPhone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Pad"/>
              </a:rPr>
              <a:t>iPad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GB" sz="1200" b="0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[85]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is necessary because the iOS kernel prevents 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Just-in-time compilation"/>
              </a:rPr>
              <a:t>just-in-time compilers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from executing on the device.</a:t>
            </a:r>
          </a:p>
          <a:p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19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5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35.pn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620050"/>
            <a:ext cx="8767482" cy="2387600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5092204"/>
            <a:ext cx="8767482" cy="766482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	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2429BC5-10B7-4117-B437-50BDC48EC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079303" y="2939507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7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7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4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76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1" y="36599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5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8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4" y="365125"/>
            <a:ext cx="11430000" cy="1325563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EFA056F-86E3-41CC-A296-2381FDC07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5845" y="2927297"/>
            <a:ext cx="3527426" cy="176371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8E26605-8EB9-44FE-A272-5C819C35B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607" y="4901386"/>
            <a:ext cx="2079812" cy="1039906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F444A24-D42B-47DB-B59C-490E1746C4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530" y="2853436"/>
            <a:ext cx="3527426" cy="176371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DF8B277-F34F-4129-A6D3-676CEC2583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37707" y="4901386"/>
            <a:ext cx="2079812" cy="1039906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04BED363-E941-4071-AC75-BD3185C680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32287" y="1593745"/>
            <a:ext cx="3527426" cy="1763713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6B482955-3712-4D83-B42B-17AB778AC3C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716307" y="4901386"/>
            <a:ext cx="2079812" cy="1039906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7F37F6E6-E4E6-43CB-A66F-57CEDD51D38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277007" y="4901386"/>
            <a:ext cx="2079812" cy="10399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60373EF-3F5B-4AC8-BC3E-5FA22A422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5845" y="3032485"/>
            <a:ext cx="3527426" cy="1763713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8ECBC5A4-61BC-4324-AAFA-F0AD576F69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530" y="2958624"/>
            <a:ext cx="3527426" cy="176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583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393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14/12/2020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14/12/2020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14/12/2020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012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230651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4382181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7" y="3543207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58747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8" y="2660554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929" y="4767370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5" y="2939507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98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9624" y="365125"/>
            <a:ext cx="114300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EFA056F-86E3-41CC-A296-2381FDC071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5845" y="2927297"/>
            <a:ext cx="3527426" cy="1763713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D8E26605-8EB9-44FE-A272-5C819C35B9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55607" y="4901386"/>
            <a:ext cx="2079812" cy="1039906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2F444A24-D42B-47DB-B59C-490E1746C40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530" y="2853436"/>
            <a:ext cx="3527426" cy="1763713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DF8B277-F34F-4129-A6D3-676CEC2583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37707" y="4901386"/>
            <a:ext cx="2079812" cy="1039906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04BED363-E941-4071-AC75-BD3185C6803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32287" y="1593745"/>
            <a:ext cx="3527426" cy="1763713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6B482955-3712-4D83-B42B-17AB778AC3C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716307" y="4901386"/>
            <a:ext cx="2079812" cy="1039906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7F37F6E6-E4E6-43CB-A66F-57CEDD51D38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277007" y="4901386"/>
            <a:ext cx="2079812" cy="1039906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960373EF-3F5B-4AC8-BC3E-5FA22A422B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5845" y="3032485"/>
            <a:ext cx="3527426" cy="1763713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8ECBC5A4-61BC-4324-AAFA-F0AD576F695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530" y="2958624"/>
            <a:ext cx="3527426" cy="176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00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22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8" y="2660554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9" y="4767370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5" y="2939507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2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97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8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30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4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28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0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26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02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899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73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7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59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4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8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1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1" y="3659900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30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98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3107" y="3543207"/>
            <a:ext cx="3660693" cy="28131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58120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7" y="3543207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247949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14/12/2020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4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73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54183233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9360708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0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5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34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7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0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1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14/12/2020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2020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  </a:t>
            </a:r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magine 7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838AFED0-BAE7-433F-A6C0-ED320786B8E2}"/>
              </a:ext>
            </a:extLst>
          </p:cNvPr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11590804" y="6318716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92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663" r:id="rId14"/>
    <p:sldLayoutId id="2147483796" r:id="rId15"/>
    <p:sldLayoutId id="2147483791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749" r:id="rId25"/>
    <p:sldLayoutId id="2147483750" r:id="rId26"/>
    <p:sldLayoutId id="2147483794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14/12/2020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.NET Conf 2020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55039FBD-B1B4-4073-BD92-0C9773E01673}"/>
              </a:ext>
            </a:extLst>
          </p:cNvPr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>
            <a:off x="11590804" y="6318716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97" r:id="rId2"/>
    <p:sldLayoutId id="2147483789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90" r:id="rId9"/>
    <p:sldLayoutId id="2147483788" r:id="rId10"/>
    <p:sldLayoutId id="2147483798" r:id="rId11"/>
    <p:sldLayoutId id="2147483799" r:id="rId12"/>
    <p:sldLayoutId id="2147483801" r:id="rId13"/>
    <p:sldLayoutId id="2147483800" r:id="rId14"/>
    <p:sldLayoutId id="2147483782" r:id="rId15"/>
    <p:sldLayoutId id="2147483793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valoniaUI/Avalonia" TargetMode="External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ui#xamarinforms-vs-net-maui" TargetMode="External"/><Relationship Id="rId2" Type="http://schemas.openxmlformats.org/officeDocument/2006/relationships/hyperlink" Target="https://github.com/xamarin/xamarin.forms" TargetMode="External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github.com/xamarin/Xamarin.Forms/tree/buttonhandler/src/Platform.Handlers/src/Xamarin.Platform.Handlers/Handlers/Button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Xamarin</a:t>
            </a:r>
            <a:r>
              <a:rPr lang="it-IT" dirty="0"/>
              <a:t> Forms 5	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7F99E4-96C4-4FFD-97E5-5AFA933C63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Marco Milani</a:t>
            </a:r>
          </a:p>
        </p:txBody>
      </p:sp>
    </p:spTree>
    <p:extLst>
      <p:ext uri="{BB962C8B-B14F-4D97-AF65-F5344CB8AC3E}">
        <p14:creationId xmlns:p14="http://schemas.microsoft.com/office/powerpoint/2010/main" val="172873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Nuovo ecosistema .NET  </a:t>
            </a:r>
          </a:p>
        </p:txBody>
      </p:sp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EF420220-1A9A-0E4C-9A2F-9D9ED3E41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98" y="1825625"/>
            <a:ext cx="8163204" cy="4351338"/>
          </a:xfrm>
        </p:spPr>
      </p:pic>
    </p:spTree>
    <p:extLst>
      <p:ext uri="{BB962C8B-B14F-4D97-AF65-F5344CB8AC3E}">
        <p14:creationId xmlns:p14="http://schemas.microsoft.com/office/powerpoint/2010/main" val="36470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12478E-9C22-A141-8AFA-465039AD4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040"/>
          <a:stretch/>
        </p:blipFill>
        <p:spPr>
          <a:xfrm>
            <a:off x="3464560" y="1"/>
            <a:ext cx="8727440" cy="685799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42006"/>
            <a:ext cx="3879232" cy="22481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Posso usare .NET 5 con Xamarin?</a:t>
            </a:r>
          </a:p>
        </p:txBody>
      </p:sp>
    </p:spTree>
    <p:extLst>
      <p:ext uri="{BB962C8B-B14F-4D97-AF65-F5344CB8AC3E}">
        <p14:creationId xmlns:p14="http://schemas.microsoft.com/office/powerpoint/2010/main" val="331263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.NET Road</a:t>
            </a:r>
          </a:p>
        </p:txBody>
      </p:sp>
      <p:pic>
        <p:nvPicPr>
          <p:cNvPr id="7" name="Content Placeholder 6" descr="Timeline&#10;&#10;Description automatically generated">
            <a:extLst>
              <a:ext uri="{FF2B5EF4-FFF2-40B4-BE49-F238E27FC236}">
                <a16:creationId xmlns:a16="http://schemas.microsoft.com/office/drawing/2014/main" id="{BCF8E57D-C732-D843-B6D3-A6B1AF7C3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8607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674234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di </a:t>
            </a:r>
            <a:r>
              <a:rPr lang="it-IT" dirty="0" err="1"/>
              <a:t>Xamarin</a:t>
            </a:r>
            <a:r>
              <a:rPr lang="it-IT" dirty="0"/>
              <a:t> Forms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MVVM</a:t>
            </a:r>
          </a:p>
          <a:p>
            <a:r>
              <a:rPr lang="it-IT" dirty="0"/>
              <a:t>XAML</a:t>
            </a:r>
          </a:p>
          <a:p>
            <a:pPr lvl="1"/>
            <a:r>
              <a:rPr lang="en-GB" dirty="0"/>
              <a:t>Extensible Application </a:t>
            </a:r>
            <a:r>
              <a:rPr lang="en-GB" dirty="0" err="1"/>
              <a:t>Markup</a:t>
            </a:r>
            <a:r>
              <a:rPr lang="en-GB" dirty="0"/>
              <a:t> Language</a:t>
            </a:r>
          </a:p>
          <a:p>
            <a:pPr lvl="1"/>
            <a:r>
              <a:rPr lang="en-GB" dirty="0"/>
              <a:t>Extensible Avalon </a:t>
            </a:r>
            <a:r>
              <a:rPr lang="en-GB" dirty="0" err="1"/>
              <a:t>Markup</a:t>
            </a:r>
            <a:r>
              <a:rPr lang="en-GB" dirty="0"/>
              <a:t> Language </a:t>
            </a:r>
          </a:p>
          <a:p>
            <a:pPr lvl="2"/>
            <a:r>
              <a:rPr lang="en-GB" dirty="0"/>
              <a:t>Avalon era il </a:t>
            </a:r>
            <a:r>
              <a:rPr lang="en-GB" dirty="0" err="1"/>
              <a:t>nome</a:t>
            </a:r>
            <a:r>
              <a:rPr lang="en-GB" dirty="0"/>
              <a:t> del Progetto WPF</a:t>
            </a:r>
          </a:p>
          <a:p>
            <a:pPr lvl="2"/>
            <a:r>
              <a:rPr lang="it-IT" dirty="0" err="1"/>
              <a:t>AvaloniaUI</a:t>
            </a:r>
            <a:r>
              <a:rPr lang="it-IT" dirty="0"/>
              <a:t> (</a:t>
            </a:r>
            <a:r>
              <a:rPr lang="it-IT" dirty="0">
                <a:hlinkClick r:id="rId2"/>
              </a:rPr>
              <a:t>https://github.com/AvaloniaUI/Avalonia</a:t>
            </a:r>
            <a:r>
              <a:rPr lang="it-IT" dirty="0"/>
              <a:t>)</a:t>
            </a:r>
          </a:p>
          <a:p>
            <a:r>
              <a:rPr lang="it-IT" dirty="0" err="1"/>
              <a:t>Binding</a:t>
            </a:r>
            <a:r>
              <a:rPr lang="it-IT" dirty="0"/>
              <a:t> Library</a:t>
            </a:r>
          </a:p>
          <a:p>
            <a:pPr lvl="1"/>
            <a:r>
              <a:rPr lang="it-IT" dirty="0"/>
              <a:t>Utilizzo di librerie native</a:t>
            </a:r>
          </a:p>
          <a:p>
            <a:r>
              <a:rPr lang="it-IT" dirty="0"/>
              <a:t>Custom </a:t>
            </a:r>
            <a:r>
              <a:rPr lang="it-IT" dirty="0" err="1"/>
              <a:t>Renderer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3335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8" y="5110423"/>
            <a:ext cx="10906061" cy="67154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1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 Renderer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2" cy="482247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04562" y="640091"/>
            <a:ext cx="8182876" cy="388111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A4180EE-1CE2-F84A-8691-EE5E59591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17" r="2" b="2"/>
          <a:stretch/>
        </p:blipFill>
        <p:spPr>
          <a:xfrm>
            <a:off x="2170029" y="804672"/>
            <a:ext cx="7851943" cy="35546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5429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7EED4C-E393-0A44-9B2F-0166962796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80383" cy="6835321"/>
          </a:xfrm>
        </p:spPr>
      </p:pic>
    </p:spTree>
    <p:extLst>
      <p:ext uri="{BB962C8B-B14F-4D97-AF65-F5344CB8AC3E}">
        <p14:creationId xmlns:p14="http://schemas.microsoft.com/office/powerpoint/2010/main" val="1868501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Experimental</a:t>
            </a:r>
            <a:r>
              <a:rPr lang="it-IT" dirty="0"/>
              <a:t> in </a:t>
            </a:r>
            <a:r>
              <a:rPr lang="it-IT" dirty="0" err="1"/>
              <a:t>Xamarin</a:t>
            </a:r>
            <a:r>
              <a:rPr lang="it-IT" dirty="0"/>
              <a:t> Forms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64110" cy="4351338"/>
          </a:xfrm>
        </p:spPr>
        <p:txBody>
          <a:bodyPr/>
          <a:lstStyle/>
          <a:p>
            <a:r>
              <a:rPr lang="it-IT" dirty="0" err="1"/>
              <a:t>Brushes</a:t>
            </a:r>
            <a:r>
              <a:rPr lang="it-IT" dirty="0"/>
              <a:t> (Solid &amp; </a:t>
            </a:r>
            <a:r>
              <a:rPr lang="it-IT" dirty="0" err="1"/>
              <a:t>Gradient</a:t>
            </a:r>
            <a:r>
              <a:rPr lang="it-IT" dirty="0"/>
              <a:t>)</a:t>
            </a:r>
          </a:p>
          <a:p>
            <a:r>
              <a:rPr lang="it-IT" dirty="0"/>
              <a:t>C# UI Extensions</a:t>
            </a:r>
          </a:p>
          <a:p>
            <a:r>
              <a:rPr lang="it-IT" dirty="0" err="1"/>
              <a:t>CarouselView</a:t>
            </a:r>
            <a:endParaRPr lang="it-IT" dirty="0"/>
          </a:p>
          <a:p>
            <a:r>
              <a:rPr lang="it-IT" dirty="0"/>
              <a:t>Drag and </a:t>
            </a:r>
            <a:r>
              <a:rPr lang="it-IT" dirty="0" err="1"/>
              <a:t>drop</a:t>
            </a:r>
            <a:endParaRPr lang="it-IT" dirty="0"/>
          </a:p>
          <a:p>
            <a:r>
              <a:rPr lang="it-IT" dirty="0" err="1"/>
              <a:t>Expander</a:t>
            </a:r>
            <a:endParaRPr lang="it-IT" dirty="0"/>
          </a:p>
          <a:p>
            <a:r>
              <a:rPr lang="it-IT" dirty="0" err="1"/>
              <a:t>MediaElement</a:t>
            </a:r>
            <a:endParaRPr lang="it-IT" dirty="0"/>
          </a:p>
          <a:p>
            <a:r>
              <a:rPr lang="it-IT" dirty="0" err="1"/>
              <a:t>RadioButton</a:t>
            </a:r>
            <a:endParaRPr lang="it-IT" dirty="0"/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8407CA6-9E50-8B4F-8889-76E2316181B5}"/>
              </a:ext>
            </a:extLst>
          </p:cNvPr>
          <p:cNvSpPr txBox="1">
            <a:spLocks/>
          </p:cNvSpPr>
          <p:nvPr/>
        </p:nvSpPr>
        <p:spPr>
          <a:xfrm>
            <a:off x="6096000" y="1807425"/>
            <a:ext cx="4764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Shapes</a:t>
            </a:r>
            <a:r>
              <a:rPr lang="it-IT" dirty="0"/>
              <a:t>, </a:t>
            </a:r>
            <a:r>
              <a:rPr lang="it-IT" dirty="0" err="1"/>
              <a:t>Paths</a:t>
            </a:r>
            <a:r>
              <a:rPr lang="it-IT" dirty="0"/>
              <a:t>, </a:t>
            </a:r>
            <a:r>
              <a:rPr lang="it-IT" dirty="0" err="1"/>
              <a:t>Clipping</a:t>
            </a:r>
            <a:endParaRPr lang="it-IT" dirty="0"/>
          </a:p>
          <a:p>
            <a:r>
              <a:rPr lang="it-IT" dirty="0" err="1"/>
              <a:t>SwipeView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5967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0E91395-A50D-8844-99EA-55EA62DC7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20202"/>
            <a:ext cx="12192000" cy="6817596"/>
          </a:xfrm>
        </p:spPr>
      </p:pic>
    </p:spTree>
    <p:extLst>
      <p:ext uri="{BB962C8B-B14F-4D97-AF65-F5344CB8AC3E}">
        <p14:creationId xmlns:p14="http://schemas.microsoft.com/office/powerpoint/2010/main" val="94513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Xamarin</a:t>
            </a:r>
            <a:r>
              <a:rPr lang="it-IT" dirty="0"/>
              <a:t> Forms 5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Brushes</a:t>
            </a:r>
            <a:r>
              <a:rPr lang="it-IT" dirty="0"/>
              <a:t> – Solid and </a:t>
            </a:r>
            <a:r>
              <a:rPr lang="it-IT" dirty="0" err="1"/>
              <a:t>gradient</a:t>
            </a:r>
            <a:endParaRPr lang="it-IT" dirty="0"/>
          </a:p>
          <a:p>
            <a:r>
              <a:rPr lang="it-IT" dirty="0" err="1"/>
              <a:t>CarouselView</a:t>
            </a:r>
            <a:r>
              <a:rPr lang="it-IT" dirty="0"/>
              <a:t> + </a:t>
            </a:r>
            <a:r>
              <a:rPr lang="it-IT" dirty="0" err="1"/>
              <a:t>IndicatorView</a:t>
            </a:r>
            <a:endParaRPr lang="it-IT" dirty="0"/>
          </a:p>
          <a:p>
            <a:r>
              <a:rPr lang="it-IT" dirty="0"/>
              <a:t>Drag &amp; </a:t>
            </a:r>
            <a:r>
              <a:rPr lang="it-IT" dirty="0" err="1"/>
              <a:t>Drop</a:t>
            </a:r>
            <a:r>
              <a:rPr lang="it-IT" dirty="0"/>
              <a:t> </a:t>
            </a:r>
            <a:r>
              <a:rPr lang="it-IT" dirty="0" err="1"/>
              <a:t>gestures</a:t>
            </a:r>
            <a:endParaRPr lang="it-IT" dirty="0"/>
          </a:p>
          <a:p>
            <a:r>
              <a:rPr lang="it-IT" dirty="0" err="1"/>
              <a:t>RadioButton</a:t>
            </a:r>
            <a:r>
              <a:rPr lang="it-IT" dirty="0"/>
              <a:t> + </a:t>
            </a:r>
            <a:r>
              <a:rPr lang="it-IT" dirty="0" err="1"/>
              <a:t>ControlTemplates</a:t>
            </a:r>
            <a:endParaRPr lang="it-IT" dirty="0"/>
          </a:p>
          <a:p>
            <a:r>
              <a:rPr lang="it-IT" dirty="0" err="1"/>
              <a:t>Shapes</a:t>
            </a:r>
            <a:r>
              <a:rPr lang="it-IT" dirty="0"/>
              <a:t> &amp; </a:t>
            </a:r>
            <a:r>
              <a:rPr lang="it-IT" dirty="0" err="1"/>
              <a:t>Paths</a:t>
            </a:r>
            <a:r>
              <a:rPr lang="it-IT" dirty="0"/>
              <a:t> + </a:t>
            </a:r>
            <a:r>
              <a:rPr lang="it-IT" dirty="0" err="1"/>
              <a:t>Clipping</a:t>
            </a:r>
            <a:endParaRPr lang="it-IT" dirty="0"/>
          </a:p>
          <a:p>
            <a:r>
              <a:rPr lang="it-IT" dirty="0" err="1"/>
              <a:t>SwipeView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37910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Multi-</a:t>
            </a:r>
            <a:r>
              <a:rPr lang="it-IT" dirty="0" err="1"/>
              <a:t>platform</a:t>
            </a:r>
            <a:r>
              <a:rPr lang="it-IT" dirty="0"/>
              <a:t> </a:t>
            </a:r>
            <a:r>
              <a:rPr lang="it-IT" dirty="0" err="1"/>
              <a:t>App</a:t>
            </a:r>
            <a:r>
              <a:rPr lang="it-IT" dirty="0"/>
              <a:t> UI (MAUI)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FFF146-5EA8-044A-8398-1C7882DD4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 err="1"/>
              <a:t>Evoluzione</a:t>
            </a:r>
            <a:r>
              <a:rPr lang="en-GB" dirty="0"/>
              <a:t> di </a:t>
            </a:r>
            <a:r>
              <a:rPr lang="en-GB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Xamarin.Forms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/>
              <a:t>App Performance (SDK Style)</a:t>
            </a:r>
          </a:p>
          <a:p>
            <a:r>
              <a:rPr lang="en-GB" dirty="0" err="1"/>
              <a:t>Semplicità</a:t>
            </a:r>
            <a:r>
              <a:rPr lang="en-GB" dirty="0"/>
              <a:t> ad </a:t>
            </a:r>
            <a:r>
              <a:rPr lang="en-GB" dirty="0" err="1"/>
              <a:t>estendere</a:t>
            </a:r>
            <a:r>
              <a:rPr lang="en-GB" dirty="0"/>
              <a:t> I </a:t>
            </a:r>
            <a:r>
              <a:rPr lang="en-GB" dirty="0" err="1"/>
              <a:t>controlli</a:t>
            </a:r>
            <a:r>
              <a:rPr lang="en-GB" dirty="0"/>
              <a:t> (Slim Renderers aka Handlers)</a:t>
            </a:r>
          </a:p>
          <a:p>
            <a:r>
              <a:rPr lang="en-GB" dirty="0" err="1"/>
              <a:t>Semplicità</a:t>
            </a:r>
            <a:r>
              <a:rPr lang="en-GB" dirty="0"/>
              <a:t> a </a:t>
            </a:r>
            <a:r>
              <a:rPr lang="en-GB" dirty="0" err="1"/>
              <a:t>contribuire</a:t>
            </a:r>
            <a:r>
              <a:rPr lang="en-GB" dirty="0"/>
              <a:t> al repository</a:t>
            </a:r>
          </a:p>
          <a:p>
            <a:r>
              <a:rPr lang="en-GB" dirty="0" err="1"/>
              <a:t>Permettere</a:t>
            </a:r>
            <a:r>
              <a:rPr lang="en-GB" dirty="0"/>
              <a:t> </a:t>
            </a:r>
            <a:r>
              <a:rPr lang="en-GB" dirty="0" err="1"/>
              <a:t>l’uso</a:t>
            </a:r>
            <a:r>
              <a:rPr lang="en-GB" dirty="0"/>
              <a:t> di MVVM, MVU e </a:t>
            </a:r>
            <a:r>
              <a:rPr lang="en-GB" dirty="0" err="1"/>
              <a:t>Blazor</a:t>
            </a:r>
            <a:endParaRPr lang="en-GB" dirty="0"/>
          </a:p>
          <a:p>
            <a:r>
              <a:rPr lang="en-GB" dirty="0"/>
              <a:t>Desktop e Mobile. Multi Windows</a:t>
            </a:r>
          </a:p>
          <a:p>
            <a:r>
              <a:rPr lang="en-GB" dirty="0" err="1"/>
              <a:t>Comparazione</a:t>
            </a:r>
            <a:r>
              <a:rPr lang="en-GB" dirty="0"/>
              <a:t> Xamarin Forms vs MAUI (</a:t>
            </a:r>
            <a: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QUI</a:t>
            </a:r>
            <a:r>
              <a:rPr lang="en-GB" dirty="0"/>
              <a:t>)</a:t>
            </a:r>
          </a:p>
          <a:p>
            <a:r>
              <a:rPr lang="en-GB" dirty="0"/>
              <a:t>Handlers </a:t>
            </a:r>
          </a:p>
          <a:p>
            <a:pPr lvl="1"/>
            <a: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https://github.com/xamarin/Xamarin.Forms/tree/buttonhandler/src/Platform.Handlers/src/Xamarin.Platform.Handlers/Handlers/Button</a:t>
            </a:r>
            <a:endParaRPr lang="en-IT" dirty="0">
              <a:solidFill>
                <a:schemeClr val="tx1"/>
              </a:solidFill>
            </a:endParaRPr>
          </a:p>
          <a:p>
            <a:pPr lvl="1"/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086158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E53EE9-1254-46B1-BC89-5562A00B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SPONSOR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8861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LOS GATOS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0ED9112-E6DC-FC49-B34F-C6BADA1F8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731" r="-1" b="18028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16BFC-14A6-F949-9466-A04910C5B5AF}"/>
              </a:ext>
            </a:extLst>
          </p:cNvPr>
          <p:cNvSpPr txBox="1"/>
          <p:nvPr/>
        </p:nvSpPr>
        <p:spPr>
          <a:xfrm>
            <a:off x="4654296" y="5458111"/>
            <a:ext cx="419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davidortinau</a:t>
            </a:r>
            <a:r>
              <a:rPr lang="en-GB" dirty="0"/>
              <a:t>/</a:t>
            </a:r>
            <a:r>
              <a:rPr lang="en-GB" dirty="0" err="1"/>
              <a:t>LosGatos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41954997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30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67C479-2D41-4D0F-904B-75A32E122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890B7D2-0D92-4E68-A3C0-AD1999AC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Presentazione</a:t>
            </a:r>
          </a:p>
          <a:p>
            <a:r>
              <a:rPr lang="it-IT" dirty="0"/>
              <a:t>The </a:t>
            </a:r>
            <a:r>
              <a:rPr lang="it-IT" dirty="0" err="1"/>
              <a:t>old</a:t>
            </a:r>
            <a:r>
              <a:rPr lang="it-IT" dirty="0"/>
              <a:t> </a:t>
            </a:r>
            <a:r>
              <a:rPr lang="it-IT" dirty="0" err="1"/>
              <a:t>monkey</a:t>
            </a:r>
            <a:endParaRPr lang="it-IT" dirty="0"/>
          </a:p>
          <a:p>
            <a:r>
              <a:rPr lang="it-IT" dirty="0"/>
              <a:t>Nuovo ecosistema </a:t>
            </a:r>
            <a:r>
              <a:rPr lang="it-IT" dirty="0" err="1"/>
              <a:t>.net</a:t>
            </a:r>
            <a:r>
              <a:rPr lang="it-IT" dirty="0"/>
              <a:t> </a:t>
            </a:r>
          </a:p>
          <a:p>
            <a:r>
              <a:rPr lang="it-IT" dirty="0"/>
              <a:t>Intro </a:t>
            </a:r>
            <a:r>
              <a:rPr lang="it-IT" dirty="0" err="1"/>
              <a:t>Xamarin</a:t>
            </a:r>
            <a:r>
              <a:rPr lang="it-IT" dirty="0"/>
              <a:t> Forms</a:t>
            </a:r>
          </a:p>
          <a:p>
            <a:r>
              <a:rPr lang="it-IT" dirty="0" err="1"/>
              <a:t>Xamarin</a:t>
            </a:r>
            <a:r>
              <a:rPr lang="it-IT" dirty="0"/>
              <a:t> Forms 5</a:t>
            </a:r>
          </a:p>
          <a:p>
            <a:r>
              <a:rPr lang="it-IT" dirty="0"/>
              <a:t>MAUI</a:t>
            </a:r>
          </a:p>
          <a:p>
            <a:r>
              <a:rPr lang="it-IT" dirty="0"/>
              <a:t>Esempio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1357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it-IT" dirty="0"/>
              <a:t>CHI SONO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T" sz="2200" b="1" dirty="0"/>
              <a:t>Marco Milani</a:t>
            </a:r>
          </a:p>
          <a:p>
            <a:pPr marL="0" indent="0">
              <a:buNone/>
            </a:pPr>
            <a:r>
              <a:rPr lang="en-IT" sz="2200" i="1" dirty="0"/>
              <a:t>Tech Lead pso Giuneco srl</a:t>
            </a:r>
          </a:p>
          <a:p>
            <a:pPr marL="285750" indent="-285750"/>
            <a:endParaRPr lang="en-GB" sz="2200" i="1" dirty="0"/>
          </a:p>
          <a:p>
            <a:pPr marL="285750" indent="-285750"/>
            <a:r>
              <a:rPr lang="en-GB" sz="2200" i="1" dirty="0"/>
              <a:t>Xamarin Certified Mobile Developer</a:t>
            </a:r>
          </a:p>
          <a:p>
            <a:pPr marL="285750" indent="-285750"/>
            <a:r>
              <a:rPr lang="en-GB" sz="2200" i="1" dirty="0"/>
              <a:t>Microsoft Solution Developer (MCSD) Web </a:t>
            </a:r>
          </a:p>
          <a:p>
            <a:pPr marL="285750" indent="-285750"/>
            <a:r>
              <a:rPr lang="en-GB" sz="2200" i="1" dirty="0"/>
              <a:t>Microsoft Specialist (MS) @ Programming HTML5 </a:t>
            </a:r>
            <a:r>
              <a:rPr lang="en-GB" sz="2200" i="1" dirty="0" err="1"/>
              <a:t>Javascript</a:t>
            </a:r>
            <a:r>
              <a:rPr lang="en-GB" sz="2200" i="1" dirty="0"/>
              <a:t> and CSS3,</a:t>
            </a:r>
          </a:p>
          <a:p>
            <a:pPr marL="285750" indent="-285750"/>
            <a:r>
              <a:rPr lang="en-GB" sz="2200" i="1" dirty="0"/>
              <a:t>Microsoft Certified Professional (MCP)</a:t>
            </a:r>
            <a:endParaRPr lang="en-IT" sz="2200" i="1" dirty="0"/>
          </a:p>
          <a:p>
            <a:pPr marL="0" indent="0">
              <a:buNone/>
            </a:pPr>
            <a:endParaRPr lang="it-IT" sz="22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A picture containing text, person, indoor, young&#10;&#10;Description automatically generated">
            <a:extLst>
              <a:ext uri="{FF2B5EF4-FFF2-40B4-BE49-F238E27FC236}">
                <a16:creationId xmlns:a16="http://schemas.microsoft.com/office/drawing/2014/main" id="{D2C468AF-BE85-AB41-82C6-5E85D63DE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51" r="-3" b="84"/>
          <a:stretch/>
        </p:blipFill>
        <p:spPr>
          <a:xfrm>
            <a:off x="6706774" y="2392781"/>
            <a:ext cx="2533422" cy="253341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80DBD6-3453-A649-96E8-A94D7F6FC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04" y="558913"/>
            <a:ext cx="2510599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292BD9B5-1178-E346-A70A-9E71D4CFF1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1" r="3733" b="-3"/>
          <a:stretch/>
        </p:blipFill>
        <p:spPr>
          <a:xfrm>
            <a:off x="9508503" y="3661953"/>
            <a:ext cx="2533423" cy="2533400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36" name="Arc 35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762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EAA2B19-F1D9-44D1-9233-141B3FF2F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393360" cy="1325563"/>
          </a:xfrm>
        </p:spPr>
        <p:txBody>
          <a:bodyPr>
            <a:normAutofit/>
          </a:bodyPr>
          <a:lstStyle/>
          <a:p>
            <a:r>
              <a:rPr lang="it-IT" dirty="0"/>
              <a:t>CHI SONO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F646DF8-223D-47DD-95B1-F2654229E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269805" y="-292599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2600" err="1"/>
              <a:t>Xam.Zero</a:t>
            </a:r>
            <a:endParaRPr lang="en-US" sz="2600"/>
          </a:p>
          <a:p>
            <a:r>
              <a:rPr lang="en-US" sz="2600" err="1"/>
              <a:t>Xam.Forms.GraceAlert</a:t>
            </a:r>
            <a:endParaRPr lang="en-US" sz="2600"/>
          </a:p>
          <a:p>
            <a:r>
              <a:rPr lang="en-US" sz="2600" err="1"/>
              <a:t>Xam.RMessage</a:t>
            </a:r>
            <a:r>
              <a:rPr lang="en-US" sz="2600"/>
              <a:t> (iOS)</a:t>
            </a:r>
          </a:p>
          <a:p>
            <a:r>
              <a:rPr lang="en-US" sz="2600" err="1"/>
              <a:t>Xam.WheelPicker</a:t>
            </a:r>
            <a:r>
              <a:rPr lang="en-US" sz="2600"/>
              <a:t> (Droid)</a:t>
            </a:r>
          </a:p>
          <a:p>
            <a:r>
              <a:rPr lang="en-US" sz="2600" err="1"/>
              <a:t>Xam.RKNotificationHub</a:t>
            </a:r>
            <a:r>
              <a:rPr lang="en-US" sz="2600"/>
              <a:t> (iOS)</a:t>
            </a:r>
          </a:p>
          <a:p>
            <a:r>
              <a:rPr lang="en-US" sz="2600" err="1"/>
              <a:t>Xam.PayPal.iOS</a:t>
            </a:r>
            <a:endParaRPr lang="en-US" sz="2600"/>
          </a:p>
          <a:p>
            <a:r>
              <a:rPr lang="en-US" sz="2600" err="1"/>
              <a:t>Xam.PayPal.Droid</a:t>
            </a:r>
            <a:endParaRPr lang="en-US" sz="2600"/>
          </a:p>
          <a:p>
            <a:r>
              <a:rPr lang="en-US" sz="2600" err="1"/>
              <a:t>Xam.DCAnimationKit</a:t>
            </a:r>
            <a:r>
              <a:rPr lang="en-US" sz="2600"/>
              <a:t> (iOS)</a:t>
            </a:r>
          </a:p>
          <a:p>
            <a:r>
              <a:rPr lang="en-US" sz="2600" err="1"/>
              <a:t>Xam.Droid.SimpleCropView</a:t>
            </a:r>
            <a:r>
              <a:rPr lang="en-US" sz="2600"/>
              <a:t> (iOS)</a:t>
            </a:r>
            <a:endParaRPr lang="it-IT" sz="260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8172" y="206692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115C1E5-01EE-594F-BE28-F5EB6CD6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025" y="958950"/>
            <a:ext cx="1402774" cy="126175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427C1B7C-5682-8049-B6FF-23C3FF17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206" y="4355620"/>
            <a:ext cx="2454179" cy="760795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1ABFD-DE05-41FD-A6B7-6D40196C1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064607" y="3642554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338654" y="6380002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443615" y="478702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610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OLD MONKEY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Iniziato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2001, il </a:t>
            </a:r>
            <a:r>
              <a:rPr lang="en-US" dirty="0" err="1"/>
              <a:t>progetto</a:t>
            </a:r>
            <a:r>
              <a:rPr lang="en-US" dirty="0"/>
              <a:t> </a:t>
            </a:r>
            <a:r>
              <a:rPr lang="en-US" b="1" dirty="0"/>
              <a:t>Mono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stata</a:t>
            </a:r>
            <a:r>
              <a:rPr lang="en-US" dirty="0"/>
              <a:t> la prima </a:t>
            </a:r>
            <a:r>
              <a:rPr lang="en-US" dirty="0" err="1"/>
              <a:t>iniziativa</a:t>
            </a:r>
            <a:r>
              <a:rPr lang="en-US" dirty="0"/>
              <a:t> verso un framework </a:t>
            </a:r>
            <a:r>
              <a:rPr lang="en-US" dirty="0" err="1"/>
              <a:t>multipiattaforma</a:t>
            </a:r>
            <a:r>
              <a:rPr lang="en-US" dirty="0"/>
              <a:t> e open-source per </a:t>
            </a:r>
            <a:r>
              <a:rPr lang="en-US" dirty="0" err="1"/>
              <a:t>applicazioni</a:t>
            </a:r>
            <a:r>
              <a:rPr lang="en-US" dirty="0"/>
              <a:t> .NET.</a:t>
            </a:r>
          </a:p>
          <a:p>
            <a:endParaRPr lang="en-US" dirty="0"/>
          </a:p>
          <a:p>
            <a:r>
              <a:rPr lang="en-US" b="1" dirty="0"/>
              <a:t>Xamarin</a:t>
            </a:r>
            <a:r>
              <a:rPr lang="en-US" dirty="0"/>
              <a:t> </a:t>
            </a:r>
            <a:r>
              <a:rPr lang="en-US" dirty="0" err="1"/>
              <a:t>nasce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2011 </a:t>
            </a:r>
            <a:r>
              <a:rPr lang="en-US" dirty="0" err="1"/>
              <a:t>estendendo</a:t>
            </a:r>
            <a:r>
              <a:rPr lang="en-US" dirty="0"/>
              <a:t> il </a:t>
            </a:r>
            <a:r>
              <a:rPr lang="en-US" dirty="0" err="1"/>
              <a:t>multipiattaforma</a:t>
            </a:r>
            <a:r>
              <a:rPr lang="en-US" dirty="0"/>
              <a:t> a Android e iOS (</a:t>
            </a:r>
            <a:r>
              <a:rPr lang="en-US" dirty="0" err="1"/>
              <a:t>MonoDroid</a:t>
            </a:r>
            <a:r>
              <a:rPr lang="en-US" dirty="0"/>
              <a:t> e </a:t>
            </a:r>
            <a:r>
              <a:rPr lang="en-US" dirty="0" err="1"/>
              <a:t>MonoTouch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Mono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funzionare</a:t>
            </a:r>
            <a:r>
              <a:rPr lang="en-US" dirty="0"/>
              <a:t> in </a:t>
            </a:r>
            <a:r>
              <a:rPr lang="en-US" dirty="0" err="1"/>
              <a:t>modalità</a:t>
            </a:r>
            <a:r>
              <a:rPr lang="en-US" dirty="0"/>
              <a:t> JIT puro, misto AOT/JIT o AOT, a </a:t>
            </a:r>
            <a:r>
              <a:rPr lang="en-US" dirty="0" err="1"/>
              <a:t>seconda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esigenze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 o </a:t>
            </a:r>
            <a:r>
              <a:rPr lang="en-US" dirty="0" err="1"/>
              <a:t>dell'utente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5660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OLD MONKEY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b="1" dirty="0"/>
          </a:p>
          <a:p>
            <a:r>
              <a:rPr lang="en-US" b="1" dirty="0"/>
              <a:t>Xamarin Forms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introdotto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2014 </a:t>
            </a:r>
            <a:r>
              <a:rPr lang="en-US" dirty="0" err="1"/>
              <a:t>permette</a:t>
            </a:r>
            <a:r>
              <a:rPr lang="en-US" dirty="0"/>
              <a:t> di </a:t>
            </a:r>
            <a:r>
              <a:rPr lang="en-US" dirty="0" err="1"/>
              <a:t>utilizzare</a:t>
            </a:r>
            <a:r>
              <a:rPr lang="en-US" dirty="0"/>
              <a:t> </a:t>
            </a:r>
            <a:r>
              <a:rPr lang="en-US" dirty="0" err="1"/>
              <a:t>sottoinsiemi</a:t>
            </a:r>
            <a:r>
              <a:rPr lang="en-US" dirty="0"/>
              <a:t> di </a:t>
            </a:r>
            <a:r>
              <a:rPr lang="en-US" dirty="0" err="1"/>
              <a:t>controlli</a:t>
            </a:r>
            <a:r>
              <a:rPr lang="en-US" dirty="0"/>
              <a:t> </a:t>
            </a:r>
            <a:r>
              <a:rPr lang="en-US" dirty="0" err="1"/>
              <a:t>portatili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mappati</a:t>
            </a:r>
            <a:r>
              <a:rPr lang="en-US" dirty="0"/>
              <a:t> ai </a:t>
            </a:r>
            <a:r>
              <a:rPr lang="en-US" dirty="0" err="1"/>
              <a:t>controlli</a:t>
            </a:r>
            <a:r>
              <a:rPr lang="en-US" dirty="0"/>
              <a:t> </a:t>
            </a:r>
            <a:r>
              <a:rPr lang="en-US" dirty="0" err="1"/>
              <a:t>nativi</a:t>
            </a:r>
            <a:r>
              <a:rPr lang="en-US" dirty="0"/>
              <a:t> di Android, iOS e Windows Phone (</a:t>
            </a:r>
            <a:r>
              <a:rPr lang="en-US" dirty="0" err="1"/>
              <a:t>successivamente</a:t>
            </a:r>
            <a:r>
              <a:rPr lang="en-US" dirty="0"/>
              <a:t> UWP)</a:t>
            </a:r>
          </a:p>
          <a:p>
            <a:endParaRPr lang="en-US" dirty="0"/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3446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Xamarin</a:t>
            </a:r>
            <a:r>
              <a:rPr lang="it-IT" dirty="0"/>
              <a:t> Forms </a:t>
            </a:r>
          </a:p>
        </p:txBody>
      </p:sp>
      <p:pic>
        <p:nvPicPr>
          <p:cNvPr id="9" name="Content Placeholder 8" descr="Graphical user interface&#10;&#10;Description automatically generated">
            <a:extLst>
              <a:ext uri="{FF2B5EF4-FFF2-40B4-BE49-F238E27FC236}">
                <a16:creationId xmlns:a16="http://schemas.microsoft.com/office/drawing/2014/main" id="{E82AD07D-B220-0144-AEC6-1BADD8854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9425" y="1825625"/>
            <a:ext cx="8933149" cy="4351338"/>
          </a:xfrm>
        </p:spPr>
      </p:pic>
    </p:spTree>
    <p:extLst>
      <p:ext uri="{BB962C8B-B14F-4D97-AF65-F5344CB8AC3E}">
        <p14:creationId xmlns:p14="http://schemas.microsoft.com/office/powerpoint/2010/main" val="1584954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3706E-16AD-48FA-9DE0-5B47609E5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NEW MONKEY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44CFDC-CB0B-4C0D-8708-4BCB91049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Nel 2016 Xamarin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acquisita</a:t>
            </a:r>
            <a:r>
              <a:rPr lang="en-US" dirty="0"/>
              <a:t> da Microsoft </a:t>
            </a:r>
            <a:r>
              <a:rPr lang="en-US" dirty="0" err="1"/>
              <a:t>rendendo</a:t>
            </a:r>
            <a:r>
              <a:rPr lang="en-US" dirty="0"/>
              <a:t> il </a:t>
            </a:r>
            <a:r>
              <a:rPr lang="en-US" dirty="0" err="1"/>
              <a:t>prodotto</a:t>
            </a:r>
            <a:r>
              <a:rPr lang="en-US" dirty="0"/>
              <a:t> </a:t>
            </a:r>
            <a:r>
              <a:rPr lang="en-US" dirty="0" err="1"/>
              <a:t>gratuito</a:t>
            </a:r>
            <a:r>
              <a:rPr lang="en-US" dirty="0"/>
              <a:t> e accelerando lo </a:t>
            </a:r>
            <a:r>
              <a:rPr lang="en-US" dirty="0" err="1"/>
              <a:t>sviluppo</a:t>
            </a:r>
            <a:r>
              <a:rPr lang="en-US" dirty="0"/>
              <a:t> di Xamarin Forms</a:t>
            </a:r>
          </a:p>
          <a:p>
            <a:r>
              <a:rPr lang="en-US" dirty="0" err="1"/>
              <a:t>Recentemente</a:t>
            </a:r>
            <a:r>
              <a:rPr lang="en-US" dirty="0"/>
              <a:t> </a:t>
            </a:r>
            <a:r>
              <a:rPr lang="en-US" dirty="0" err="1"/>
              <a:t>è</a:t>
            </a:r>
            <a:r>
              <a:rPr lang="en-US" dirty="0"/>
              <a:t> </a:t>
            </a:r>
            <a:r>
              <a:rPr lang="en-US" dirty="0" err="1"/>
              <a:t>stato</a:t>
            </a:r>
            <a:r>
              <a:rPr lang="en-US" dirty="0"/>
              <a:t> </a:t>
            </a:r>
            <a:r>
              <a:rPr lang="en-US" dirty="0" err="1"/>
              <a:t>introdotto</a:t>
            </a:r>
            <a:r>
              <a:rPr lang="en-US" dirty="0"/>
              <a:t> un nuovo </a:t>
            </a:r>
            <a:r>
              <a:rPr lang="en-US" dirty="0" err="1"/>
              <a:t>motore</a:t>
            </a:r>
            <a:r>
              <a:rPr lang="en-US" dirty="0"/>
              <a:t> di </a:t>
            </a:r>
            <a:r>
              <a:rPr lang="en-US" dirty="0" err="1"/>
              <a:t>esecuzione</a:t>
            </a:r>
            <a:r>
              <a:rPr lang="en-US" dirty="0"/>
              <a:t> e una </a:t>
            </a:r>
            <a:r>
              <a:rPr lang="en-US" dirty="0" err="1"/>
              <a:t>nuova</a:t>
            </a:r>
            <a:r>
              <a:rPr lang="en-US" dirty="0"/>
              <a:t> </a:t>
            </a:r>
            <a:r>
              <a:rPr lang="en-US" dirty="0" err="1"/>
              <a:t>modalità</a:t>
            </a:r>
            <a:r>
              <a:rPr lang="en-US" dirty="0"/>
              <a:t> di </a:t>
            </a:r>
            <a:r>
              <a:rPr lang="en-US" dirty="0" err="1"/>
              <a:t>esecuzione</a:t>
            </a:r>
            <a:r>
              <a:rPr lang="en-US" dirty="0"/>
              <a:t> in Mono - </a:t>
            </a:r>
            <a:r>
              <a:rPr lang="en-US" b="1" dirty="0"/>
              <a:t>un </a:t>
            </a:r>
            <a:r>
              <a:rPr lang="en-US" b="1" dirty="0" err="1"/>
              <a:t>interprete</a:t>
            </a:r>
            <a:r>
              <a:rPr lang="en-US" dirty="0"/>
              <a:t>.</a:t>
            </a:r>
          </a:p>
          <a:p>
            <a:r>
              <a:rPr lang="en-US" dirty="0"/>
              <a:t>Ha </a:t>
            </a:r>
            <a:r>
              <a:rPr lang="en-US" dirty="0" err="1"/>
              <a:t>permesso</a:t>
            </a:r>
            <a:r>
              <a:rPr lang="en-US" dirty="0"/>
              <a:t> di </a:t>
            </a:r>
            <a:r>
              <a:rPr lang="en-US" dirty="0" err="1"/>
              <a:t>portare</a:t>
            </a:r>
            <a:r>
              <a:rPr lang="en-US" dirty="0"/>
              <a:t> </a:t>
            </a:r>
            <a:r>
              <a:rPr lang="en-US" dirty="0" err="1"/>
              <a:t>esecuzione</a:t>
            </a:r>
            <a:r>
              <a:rPr lang="en-US" dirty="0"/>
              <a:t> </a:t>
            </a:r>
            <a:r>
              <a:rPr lang="en-US" dirty="0" err="1"/>
              <a:t>dinamica</a:t>
            </a:r>
            <a:r>
              <a:rPr lang="en-US" dirty="0"/>
              <a:t> del </a:t>
            </a:r>
            <a:r>
              <a:rPr lang="en-US" dirty="0" err="1"/>
              <a:t>codice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piattaforma</a:t>
            </a:r>
            <a:r>
              <a:rPr lang="en-US" dirty="0"/>
              <a:t> iOS, </a:t>
            </a:r>
          </a:p>
          <a:p>
            <a:r>
              <a:rPr lang="en-US" dirty="0"/>
              <a:t>Ha </a:t>
            </a:r>
            <a:r>
              <a:rPr lang="en-US" dirty="0" err="1"/>
              <a:t>permesso</a:t>
            </a:r>
            <a:r>
              <a:rPr lang="en-US" dirty="0"/>
              <a:t> di </a:t>
            </a:r>
            <a:r>
              <a:rPr lang="en-US" dirty="0" err="1"/>
              <a:t>implementare</a:t>
            </a:r>
            <a:r>
              <a:rPr lang="en-US" dirty="0"/>
              <a:t> Hot Reloading e Hot Restarting.</a:t>
            </a:r>
          </a:p>
          <a:p>
            <a:r>
              <a:rPr lang="en-US" dirty="0"/>
              <a:t>Ha </a:t>
            </a:r>
            <a:r>
              <a:rPr lang="en-US" dirty="0" err="1"/>
              <a:t>permesso</a:t>
            </a:r>
            <a:r>
              <a:rPr lang="en-US" dirty="0"/>
              <a:t> di </a:t>
            </a:r>
            <a:r>
              <a:rPr lang="en-US" dirty="0" err="1"/>
              <a:t>distribuire</a:t>
            </a:r>
            <a:r>
              <a:rPr lang="en-US" dirty="0"/>
              <a:t> un piccolo runtime (</a:t>
            </a:r>
            <a:r>
              <a:rPr lang="en-US" dirty="0" err="1"/>
              <a:t>WebAssembly</a:t>
            </a:r>
            <a:r>
              <a:rPr lang="en-US" dirty="0"/>
              <a:t>,)</a:t>
            </a:r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53049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585</Words>
  <Application>Microsoft Macintosh PowerPoint</Application>
  <PresentationFormat>Widescreen</PresentationFormat>
  <Paragraphs>102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Consolas</vt:lpstr>
      <vt:lpstr>Calibri Light</vt:lpstr>
      <vt:lpstr>Calibri</vt:lpstr>
      <vt:lpstr>Open Sans</vt:lpstr>
      <vt:lpstr>Segoe UI</vt:lpstr>
      <vt:lpstr>Arial</vt:lpstr>
      <vt:lpstr>1_Office Theme</vt:lpstr>
      <vt:lpstr>3_Office Theme</vt:lpstr>
      <vt:lpstr>Xamarin Forms 5 </vt:lpstr>
      <vt:lpstr>SPONSOR</vt:lpstr>
      <vt:lpstr>Agenda</vt:lpstr>
      <vt:lpstr>CHI SONO</vt:lpstr>
      <vt:lpstr>CHI SONO</vt:lpstr>
      <vt:lpstr>THE OLD MONKEY</vt:lpstr>
      <vt:lpstr>THE OLD MONKEY</vt:lpstr>
      <vt:lpstr>Xamarin Forms </vt:lpstr>
      <vt:lpstr>THE NEW MONKEY</vt:lpstr>
      <vt:lpstr>Nuovo ecosistema .NET  </vt:lpstr>
      <vt:lpstr>Posso usare .NET 5 con Xamarin?</vt:lpstr>
      <vt:lpstr>.NET Road</vt:lpstr>
      <vt:lpstr>Caratteristiche di Xamarin Forms</vt:lpstr>
      <vt:lpstr>Custom Renderer</vt:lpstr>
      <vt:lpstr>PowerPoint Presentation</vt:lpstr>
      <vt:lpstr>Experimental in Xamarin Forms</vt:lpstr>
      <vt:lpstr>PowerPoint Presentation</vt:lpstr>
      <vt:lpstr>Xamarin Forms 5</vt:lpstr>
      <vt:lpstr>Multi-platform App UI (MAUI)</vt:lpstr>
      <vt:lpstr>LOS GATOS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Xamarin Forms 5 </dc:title>
  <dc:creator>Marco Milani</dc:creator>
  <cp:lastModifiedBy>Marco Milani</cp:lastModifiedBy>
  <cp:revision>6</cp:revision>
  <dcterms:created xsi:type="dcterms:W3CDTF">2020-12-11T11:49:34Z</dcterms:created>
  <dcterms:modified xsi:type="dcterms:W3CDTF">2020-12-14T08:11:40Z</dcterms:modified>
</cp:coreProperties>
</file>